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106"/>
    <a:srgbClr val="A91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56"/>
    <p:restoredTop sz="94637"/>
  </p:normalViewPr>
  <p:slideViewPr>
    <p:cSldViewPr snapToGrid="0">
      <p:cViewPr>
        <p:scale>
          <a:sx n="89" d="100"/>
          <a:sy n="89" d="100"/>
        </p:scale>
        <p:origin x="808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0E88F6-6C46-B6CC-ACB7-75B151AC0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006D4DE-15C4-DD64-D9F0-05B46C07F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E826D1-25B4-1C58-43E8-55C100E39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AE51C9-E851-72CE-9EC7-4747976E1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6B2DCC-1D39-943B-9898-9F292702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09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4FF3AD-335D-22AA-4785-B11E470C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643BFC-AAA9-405A-1AF3-E0E9D02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A5C6B0-1FB2-2AD2-DAF2-BD326375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9DFA9E-86F4-3520-AF3B-82A0B34CB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44A7D1-0C7C-E33A-D9F7-67222EBBD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756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AB4972-9009-7D5C-C03E-CECF8188B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7B0693-CB09-0A47-3E41-D29CC627D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825B12-3CB1-FF91-28C3-FC7098EA8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14FF9B-3157-3F83-742C-CE3797570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413B3B-21E3-10CC-6F1A-300241C3C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440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95BA99-2923-4289-49E2-1C51D81D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42F5AD-C576-F25A-6955-065FA2B0F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1C98B1-93FD-E8B5-FCE3-B78ED2B0C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19ED965-D6F6-049F-AA1A-ACBC2487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FA8D213-4573-9E59-29BD-B236A6CF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6AB28DB-3555-3B13-03B3-EECCC4A13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05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40AA9F-F9EA-402F-35A3-0F23B3D18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1D2CE0-FF01-55FE-2BC8-504D28566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9B9DB4-B059-58C5-0DF0-8205C6E84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114628B-A0ED-C9D0-922C-1D47B2E29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E81133E-1FF4-DA1F-6C74-27E990B7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99D285C-5E23-3084-076B-94CD2AD65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982DB05-5B24-9CA4-FB4A-99D09AC6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FB567EE-E2F5-308A-FAE7-41C14990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683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8CD842-ECAF-9F02-C027-BA83EE7E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64AE3F-0964-4213-D80E-A7CD269F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2D7FF42-DC4B-1420-16EF-5C62E4D0C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8307960-2839-28F6-0AE9-8B3CE164D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03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4F9C79C-DE74-CE87-547F-4C7357D7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E9C05E1-8EA1-B53A-E665-94400BF1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15FCC0A-8ED5-7479-650E-D248FEBD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834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273B82-CF3A-B1F5-C40C-A7AA64D9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97FCFE-8714-5DFA-535B-A7001DCC3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6C3C54E-7BF4-5698-E979-6F9C20419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81A437-1E7E-9B58-B031-03C4FB21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C9AA6AD-8146-E81E-9DE5-91143F4D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8AED5B-8CD4-1B88-C706-A653306D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393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60422-CA2B-ABB6-49B6-34D1B275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91EAC92-F88E-B247-F569-186BDCE22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A2ED67-9DC4-096C-F4C6-1C11D3E90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6F9845-05F6-1039-6D3E-72221735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824F9E-1B43-6CF0-1649-5C375DB5B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C35CEB-7AD2-3E79-E473-B78E9B5DB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426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AB8EF1-B198-3F31-C0DE-51A939A6F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EA80355-1920-BD08-2127-79640D131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D472B9-0C89-6C77-EDF2-096F6EEB2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071361-10DC-FCB7-0A8A-8FC4E5129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C1A7B9-1EB2-C961-82E6-B170AFC25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4253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A4F9AA-B7BC-3608-0E37-1AE449824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B12DEB-5C2E-2425-C380-33C195E82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840053-8B64-25B1-44EA-AA56C2FE7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F61FFA-7CD0-E0B4-31B9-2E84ED26F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7DAE34-6747-17BD-64E4-351E76A9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46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086AC7A-D0B3-320A-EE9F-8B6F82972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6A44A5-0597-29EC-F76E-4722BC467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28F49F-9AD1-A12A-7F36-21FD3170FD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89D3C9-3C12-9141-B4C7-482ACD454685}" type="datetimeFigureOut">
              <a:rPr lang="it-IT" smtClean="0"/>
              <a:t>03/08/26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34E69F-9B85-054E-3D0D-56393F3E5B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8CDEE8-06D4-C0E3-94C6-DF7D7A3DC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95104B-7B59-7F43-B495-9F1C3571A8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17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F3A98-11DD-4AA6-E0B8-7401CE4B5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0F30104-88FA-7BA2-8392-0FAFCA4D6B3E}"/>
              </a:ext>
            </a:extLst>
          </p:cNvPr>
          <p:cNvSpPr/>
          <p:nvPr/>
        </p:nvSpPr>
        <p:spPr>
          <a:xfrm>
            <a:off x="-5" y="2313"/>
            <a:ext cx="12192000" cy="914400"/>
          </a:xfrm>
          <a:prstGeom prst="rect">
            <a:avLst/>
          </a:prstGeom>
          <a:solidFill>
            <a:srgbClr val="A91201"/>
          </a:solidFill>
          <a:ln>
            <a:solidFill>
              <a:srgbClr val="B211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DBB09CC-8FEE-FDE0-6629-49420485E31A}"/>
              </a:ext>
            </a:extLst>
          </p:cNvPr>
          <p:cNvSpPr txBox="1"/>
          <p:nvPr/>
        </p:nvSpPr>
        <p:spPr>
          <a:xfrm>
            <a:off x="4064322" y="1897693"/>
            <a:ext cx="40633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400" b="1" dirty="0">
                <a:latin typeface="Arial" panose="020B0604020202020204" pitchFamily="34" charset="0"/>
                <a:cs typeface="Arial" panose="020B0604020202020204" pitchFamily="34" charset="0"/>
              </a:rPr>
              <a:t>Titolo abstract</a:t>
            </a:r>
            <a:endParaRPr lang="it-I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EDE1C50-102C-6874-1BD4-95296C2B67DE}"/>
              </a:ext>
            </a:extLst>
          </p:cNvPr>
          <p:cNvSpPr txBox="1"/>
          <p:nvPr/>
        </p:nvSpPr>
        <p:spPr>
          <a:xfrm>
            <a:off x="4088076" y="4105312"/>
            <a:ext cx="4015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Nomi e cognomi autori per esteso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 descr="Toscana - Societa Italiana di Ergonomia">
            <a:extLst>
              <a:ext uri="{FF2B5EF4-FFF2-40B4-BE49-F238E27FC236}">
                <a16:creationId xmlns:a16="http://schemas.microsoft.com/office/drawing/2014/main" id="{424CA441-E7A1-3711-A679-4D1E846674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547" r="80902" b="6185"/>
          <a:stretch>
            <a:fillRect/>
          </a:stretch>
        </p:blipFill>
        <p:spPr>
          <a:xfrm>
            <a:off x="333656" y="258448"/>
            <a:ext cx="771431" cy="42416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ABCB768-15F8-B01F-16EC-ED122F75C16A}"/>
              </a:ext>
            </a:extLst>
          </p:cNvPr>
          <p:cNvSpPr txBox="1"/>
          <p:nvPr/>
        </p:nvSpPr>
        <p:spPr>
          <a:xfrm>
            <a:off x="3269869" y="120959"/>
            <a:ext cx="5652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XIII Congresso Nazionale SIE</a:t>
            </a:r>
          </a:p>
          <a:p>
            <a:pPr algn="ctr"/>
            <a:r>
              <a:rPr lang="it-I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Ergonomia e Innovazione: Tra memorie olivettiane e nuove sfide</a:t>
            </a:r>
          </a:p>
          <a:p>
            <a:pPr algn="ctr"/>
            <a:r>
              <a:rPr lang="it-IT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Ivrea | 24 – 26 settembre 2026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42FADE8-357F-62CA-C1E5-4B2F40DC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78" t="24507" r="17140" b="20612"/>
          <a:stretch>
            <a:fillRect/>
          </a:stretch>
        </p:blipFill>
        <p:spPr>
          <a:xfrm>
            <a:off x="10984105" y="99513"/>
            <a:ext cx="874239" cy="72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402100F-1E87-C305-9BE9-16021088F83C}"/>
              </a:ext>
            </a:extLst>
          </p:cNvPr>
          <p:cNvSpPr/>
          <p:nvPr/>
        </p:nvSpPr>
        <p:spPr>
          <a:xfrm>
            <a:off x="0" y="6398487"/>
            <a:ext cx="12192000" cy="457200"/>
          </a:xfrm>
          <a:prstGeom prst="rect">
            <a:avLst/>
          </a:prstGeom>
          <a:solidFill>
            <a:srgbClr val="A91201"/>
          </a:solidFill>
          <a:ln>
            <a:solidFill>
              <a:srgbClr val="B211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8025320-6F52-0055-7387-3237C062F5D6}"/>
              </a:ext>
            </a:extLst>
          </p:cNvPr>
          <p:cNvSpPr txBox="1"/>
          <p:nvPr/>
        </p:nvSpPr>
        <p:spPr>
          <a:xfrm>
            <a:off x="1008459" y="282503"/>
            <a:ext cx="1731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Società Italiana di Ergonomia</a:t>
            </a:r>
          </a:p>
          <a:p>
            <a:r>
              <a:rPr lang="it-IT" sz="1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Fattori Umani</a:t>
            </a:r>
            <a:endParaRPr lang="it-IT" sz="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561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36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Matteo Gremo</dc:creator>
  <cp:lastModifiedBy>Matteo Gremo</cp:lastModifiedBy>
  <cp:revision>13</cp:revision>
  <cp:lastPrinted>2026-07-31T08:19:52Z</cp:lastPrinted>
  <dcterms:created xsi:type="dcterms:W3CDTF">2026-07-29T09:06:41Z</dcterms:created>
  <dcterms:modified xsi:type="dcterms:W3CDTF">2026-08-03T16:24:05Z</dcterms:modified>
</cp:coreProperties>
</file>