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7"/>
  </p:notesMasterIdLst>
  <p:sldIdLst>
    <p:sldId id="256" r:id="rId2"/>
    <p:sldId id="262" r:id="rId3"/>
    <p:sldId id="263" r:id="rId4"/>
    <p:sldId id="261" r:id="rId5"/>
    <p:sldId id="260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Mono" pitchFamily="49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206"/>
    <a:srgbClr val="212121"/>
    <a:srgbClr val="B02811"/>
    <a:srgbClr val="FFFFFF"/>
    <a:srgbClr val="D32F2F"/>
    <a:srgbClr val="BDBDBD"/>
    <a:srgbClr val="F4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06A01F-5122-4A45-8FA9-3B7702F4E385}" v="270" dt="2022-04-08T14:45:03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63"/>
  </p:normalViewPr>
  <p:slideViewPr>
    <p:cSldViewPr snapToGrid="0">
      <p:cViewPr>
        <p:scale>
          <a:sx n="149" d="100"/>
          <a:sy n="149" d="100"/>
        </p:scale>
        <p:origin x="128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ella Frisiello" userId="e5401411-7e1f-4512-9c2d-76fb58cdf066" providerId="ADAL" clId="{5706A01F-5122-4A45-8FA9-3B7702F4E385}"/>
    <pc:docChg chg="modMainMaster">
      <pc:chgData name="Antonella Frisiello" userId="e5401411-7e1f-4512-9c2d-76fb58cdf066" providerId="ADAL" clId="{5706A01F-5122-4A45-8FA9-3B7702F4E385}" dt="2022-04-08T14:45:03.109" v="8" actId="404"/>
      <pc:docMkLst>
        <pc:docMk/>
      </pc:docMkLst>
      <pc:sldMasterChg chg="modSp">
        <pc:chgData name="Antonella Frisiello" userId="e5401411-7e1f-4512-9c2d-76fb58cdf066" providerId="ADAL" clId="{5706A01F-5122-4A45-8FA9-3B7702F4E385}" dt="2022-04-08T14:45:03.109" v="8" actId="404"/>
        <pc:sldMasterMkLst>
          <pc:docMk/>
          <pc:sldMasterMk cId="0" sldId="2147483662"/>
        </pc:sldMasterMkLst>
        <pc:spChg chg="mod">
          <ac:chgData name="Antonella Frisiello" userId="e5401411-7e1f-4512-9c2d-76fb58cdf066" providerId="ADAL" clId="{5706A01F-5122-4A45-8FA9-3B7702F4E385}" dt="2022-04-08T14:45:03.109" v="8" actId="404"/>
          <ac:spMkLst>
            <pc:docMk/>
            <pc:sldMasterMk cId="0" sldId="2147483662"/>
            <ac:spMk id="6" creationId="{00000000-0000-0000-0000-000000000000}"/>
          </ac:spMkLst>
        </pc:spChg>
        <pc:spChg chg="mod">
          <ac:chgData name="Antonella Frisiello" userId="e5401411-7e1f-4512-9c2d-76fb58cdf066" providerId="ADAL" clId="{5706A01F-5122-4A45-8FA9-3B7702F4E385}" dt="2022-04-08T14:44:45.165" v="0" actId="2711"/>
          <ac:spMkLst>
            <pc:docMk/>
            <pc:sldMasterMk cId="0" sldId="2147483662"/>
            <ac:spMk id="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79f522f1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79f522f1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 userDrawn="1">
  <p:cSld name="Cover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31FDA18-A28E-44EE-BDE6-CD1158A990E8}"/>
              </a:ext>
            </a:extLst>
          </p:cNvPr>
          <p:cNvSpPr/>
          <p:nvPr userDrawn="1"/>
        </p:nvSpPr>
        <p:spPr>
          <a:xfrm>
            <a:off x="0" y="9872"/>
            <a:ext cx="9144000" cy="1796475"/>
          </a:xfrm>
          <a:prstGeom prst="rect">
            <a:avLst/>
          </a:prstGeom>
          <a:solidFill>
            <a:srgbClr val="B2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188721" y="2030542"/>
            <a:ext cx="681228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02058"/>
              </a:buClr>
              <a:buSzPts val="1800"/>
              <a:buFont typeface="Roboto Mono"/>
              <a:buNone/>
              <a:defRPr sz="2600" b="1">
                <a:solidFill>
                  <a:srgbClr val="B21206"/>
                </a:solidFill>
                <a:latin typeface="Calibri" panose="020F0502020204030204" pitchFamily="34" charset="0"/>
                <a:ea typeface="Roboto Mono"/>
                <a:cs typeface="Calibri" panose="020F0502020204030204" pitchFamily="34" charset="0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6B52"/>
              </a:buClr>
              <a:buSzPts val="1600"/>
              <a:buFont typeface="Roboto Mono"/>
              <a:buNone/>
              <a:defRPr sz="1600">
                <a:solidFill>
                  <a:srgbClr val="F16B5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6B52"/>
              </a:buClr>
              <a:buSzPts val="1600"/>
              <a:buFont typeface="Roboto Mono"/>
              <a:buNone/>
              <a:defRPr sz="1600">
                <a:solidFill>
                  <a:srgbClr val="F16B5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6B52"/>
              </a:buClr>
              <a:buSzPts val="1600"/>
              <a:buFont typeface="Roboto Mono"/>
              <a:buNone/>
              <a:defRPr sz="1600">
                <a:solidFill>
                  <a:srgbClr val="F16B5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6B52"/>
              </a:buClr>
              <a:buSzPts val="1600"/>
              <a:buFont typeface="Roboto Mono"/>
              <a:buNone/>
              <a:defRPr sz="1600">
                <a:solidFill>
                  <a:srgbClr val="F16B5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6B52"/>
              </a:buClr>
              <a:buSzPts val="1600"/>
              <a:buFont typeface="Roboto Mono"/>
              <a:buNone/>
              <a:defRPr sz="1600">
                <a:solidFill>
                  <a:srgbClr val="F16B5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6B52"/>
              </a:buClr>
              <a:buSzPts val="1600"/>
              <a:buFont typeface="Roboto Mono"/>
              <a:buNone/>
              <a:defRPr sz="1600">
                <a:solidFill>
                  <a:srgbClr val="F16B5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6B52"/>
              </a:buClr>
              <a:buSzPts val="1600"/>
              <a:buFont typeface="Roboto Mono"/>
              <a:buNone/>
              <a:defRPr sz="1600">
                <a:solidFill>
                  <a:srgbClr val="F16B5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6B52"/>
              </a:buClr>
              <a:buSzPts val="1600"/>
              <a:buFont typeface="Roboto Mono"/>
              <a:buNone/>
              <a:defRPr sz="1600">
                <a:solidFill>
                  <a:srgbClr val="F16B5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 dirty="0"/>
          </a:p>
        </p:txBody>
      </p:sp>
      <p:sp>
        <p:nvSpPr>
          <p:cNvPr id="22" name="Google Shape;22;p4"/>
          <p:cNvSpPr txBox="1"/>
          <p:nvPr/>
        </p:nvSpPr>
        <p:spPr>
          <a:xfrm>
            <a:off x="770317" y="3347025"/>
            <a:ext cx="26700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_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188720" y="3016776"/>
            <a:ext cx="6812279" cy="5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Roboto Mono"/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 Mono"/>
                <a:cs typeface="Calibri" panose="020F0502020204030204" pitchFamily="34" charset="0"/>
                <a:sym typeface="Roboto Mono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1026" name="Picture 2" descr="EQUID Design Process Guidelines">
            <a:extLst>
              <a:ext uri="{FF2B5EF4-FFF2-40B4-BE49-F238E27FC236}">
                <a16:creationId xmlns:a16="http://schemas.microsoft.com/office/drawing/2014/main" id="{0208497C-444B-4EAE-B33A-75729B1F71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587" y="4715753"/>
            <a:ext cx="511587" cy="24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deration of European Ergonomics Societies | Ergonomics in and for Europe">
            <a:extLst>
              <a:ext uri="{FF2B5EF4-FFF2-40B4-BE49-F238E27FC236}">
                <a16:creationId xmlns:a16="http://schemas.microsoft.com/office/drawing/2014/main" id="{920F07A7-3821-4F51-B163-FC0B77EEEC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995" y="4724299"/>
            <a:ext cx="723113" cy="20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6E9D77D-4F91-41DD-9357-87DD235023AA}"/>
              </a:ext>
            </a:extLst>
          </p:cNvPr>
          <p:cNvSpPr txBox="1"/>
          <p:nvPr userDrawn="1"/>
        </p:nvSpPr>
        <p:spPr>
          <a:xfrm>
            <a:off x="251458" y="266637"/>
            <a:ext cx="3896795" cy="60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L’ERGONOMIA GENTILE</a:t>
            </a:r>
          </a:p>
          <a:p>
            <a:pPr algn="l"/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 LA SALUTE, LA SICUREZZA E LA FELICITÀ</a:t>
            </a:r>
          </a:p>
          <a:p>
            <a:pPr algn="l"/>
            <a:endParaRPr lang="it-IT" sz="5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/>
            <a:endParaRPr lang="it-IT" sz="5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Scuola IMT Alti Studi Lucca">
            <a:extLst>
              <a:ext uri="{FF2B5EF4-FFF2-40B4-BE49-F238E27FC236}">
                <a16:creationId xmlns:a16="http://schemas.microsoft.com/office/drawing/2014/main" id="{B365ADFC-8340-4463-A38F-17167A1CFD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6968" y="4572103"/>
            <a:ext cx="715574" cy="3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A4CB8EB-D221-4EF6-B483-F12D5CD7DE0A}"/>
              </a:ext>
            </a:extLst>
          </p:cNvPr>
          <p:cNvSpPr txBox="1"/>
          <p:nvPr userDrawn="1"/>
        </p:nvSpPr>
        <p:spPr>
          <a:xfrm>
            <a:off x="251458" y="802997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800" b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XII Congresso Nazionale SIE</a:t>
            </a:r>
          </a:p>
          <a:p>
            <a:pPr algn="l"/>
            <a:r>
              <a:rPr lang="it-IT" sz="800" b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Lucca, 2.3.4 maggio 2022</a:t>
            </a:r>
            <a:endParaRPr lang="it-IT" sz="100" b="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67A6FD-7729-8D46-96E7-27F4374E72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1458" y="4535973"/>
            <a:ext cx="2100291" cy="406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left" userDrawn="1">
  <p:cSld name="TITLE_ONLY_1_1">
    <p:bg>
      <p:bgPr>
        <a:solidFill>
          <a:srgbClr val="B21206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805BACF-4048-4F2B-BC18-54D000407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249" y="2914650"/>
            <a:ext cx="6308725" cy="914400"/>
          </a:xfrm>
        </p:spPr>
        <p:txBody>
          <a:bodyPr/>
          <a:lstStyle>
            <a:lvl1pPr marL="11430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410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51130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96850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 dirty="0"/>
              <a:t>Autori e contatti 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68F90477-8E29-44CA-89F9-F66C5444E6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0249" y="1866900"/>
            <a:ext cx="6308725" cy="914400"/>
          </a:xfrm>
        </p:spPr>
        <p:txBody>
          <a:bodyPr/>
          <a:lstStyle>
            <a:lvl1pPr marL="11430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410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51130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96850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 dirty="0"/>
              <a:t>Grazie per l’attenzione.</a:t>
            </a:r>
          </a:p>
        </p:txBody>
      </p:sp>
      <p:pic>
        <p:nvPicPr>
          <p:cNvPr id="9" name="Immagine 6">
            <a:extLst>
              <a:ext uri="{FF2B5EF4-FFF2-40B4-BE49-F238E27FC236}">
                <a16:creationId xmlns:a16="http://schemas.microsoft.com/office/drawing/2014/main" id="{D0BCBF4B-E1BE-B341-9F3F-C31CA6944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 r="4804" b="2"/>
          <a:stretch/>
        </p:blipFill>
        <p:spPr>
          <a:xfrm>
            <a:off x="295368" y="4570350"/>
            <a:ext cx="398969" cy="393537"/>
          </a:xfrm>
          <a:prstGeom prst="rect">
            <a:avLst/>
          </a:prstGeom>
        </p:spPr>
      </p:pic>
      <p:sp>
        <p:nvSpPr>
          <p:cNvPr id="10" name="CasellaDiTesto 7">
            <a:extLst>
              <a:ext uri="{FF2B5EF4-FFF2-40B4-BE49-F238E27FC236}">
                <a16:creationId xmlns:a16="http://schemas.microsoft.com/office/drawing/2014/main" id="{15428FDD-F037-8646-B960-4A4BFAD49088}"/>
              </a:ext>
            </a:extLst>
          </p:cNvPr>
          <p:cNvSpPr txBox="1"/>
          <p:nvPr userDrawn="1"/>
        </p:nvSpPr>
        <p:spPr>
          <a:xfrm>
            <a:off x="652740" y="4686888"/>
            <a:ext cx="1219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b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XII Congresso Nazionale SIE</a:t>
            </a:r>
          </a:p>
          <a:p>
            <a:pPr algn="l"/>
            <a:r>
              <a:rPr lang="it-IT" sz="600" b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Lucca, 2.3.4 maggio 2022</a:t>
            </a:r>
            <a:endParaRPr lang="it-IT" sz="100" b="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" preserve="1" userDrawn="1">
  <p:cSld name="1_whi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2ABE48-C7CD-4615-908E-ECC81C8D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B2120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4001DFC-BEDF-4746-9397-9A2CB32608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1700" y="1219200"/>
            <a:ext cx="8520599" cy="302514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7714E82-3D0D-4C57-A25C-C788FCD79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295368" y="4570350"/>
            <a:ext cx="419100" cy="393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454FBA0-7ED4-4059-B04B-2FE3756CC6E2}"/>
              </a:ext>
            </a:extLst>
          </p:cNvPr>
          <p:cNvSpPr txBox="1"/>
          <p:nvPr userDrawn="1"/>
        </p:nvSpPr>
        <p:spPr>
          <a:xfrm>
            <a:off x="652740" y="4686888"/>
            <a:ext cx="1219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XII Congresso Nazionale SIE</a:t>
            </a:r>
          </a:p>
          <a:p>
            <a:pPr algn="l"/>
            <a:r>
              <a:rPr lang="it-IT" sz="6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Lucca, 2.3.4 maggio 2022</a:t>
            </a:r>
            <a:endParaRPr lang="it-IT" sz="100" b="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" userDrawn="1">
  <p:cSld name="TITLE_ONLY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2ABE48-C7CD-4615-908E-ECC81C8D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B2120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6">
            <a:extLst>
              <a:ext uri="{FF2B5EF4-FFF2-40B4-BE49-F238E27FC236}">
                <a16:creationId xmlns:a16="http://schemas.microsoft.com/office/drawing/2014/main" id="{D8293AF1-3CBD-EB4C-8D75-9D5D1F7A02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295368" y="4570350"/>
            <a:ext cx="419100" cy="393537"/>
          </a:xfrm>
          <a:prstGeom prst="rect">
            <a:avLst/>
          </a:prstGeom>
        </p:spPr>
      </p:pic>
      <p:sp>
        <p:nvSpPr>
          <p:cNvPr id="10" name="CasellaDiTesto 7">
            <a:extLst>
              <a:ext uri="{FF2B5EF4-FFF2-40B4-BE49-F238E27FC236}">
                <a16:creationId xmlns:a16="http://schemas.microsoft.com/office/drawing/2014/main" id="{143F9715-8131-E94D-94FE-4B6477785A54}"/>
              </a:ext>
            </a:extLst>
          </p:cNvPr>
          <p:cNvSpPr txBox="1"/>
          <p:nvPr userDrawn="1"/>
        </p:nvSpPr>
        <p:spPr>
          <a:xfrm>
            <a:off x="652740" y="4686888"/>
            <a:ext cx="1219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XII Congresso Nazionale SIE</a:t>
            </a:r>
          </a:p>
          <a:p>
            <a:pPr algn="l"/>
            <a:r>
              <a:rPr lang="it-IT" sz="6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Lucca, 2.3.4 maggio 2022</a:t>
            </a:r>
            <a:endParaRPr lang="it-IT" sz="100" b="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left 1" preserve="1" userDrawn="1">
  <p:cSld name="half_left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1E7B2C-0078-402F-8281-B9571F95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B2120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23EED6-EEDC-4E94-81C0-45300E50EF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1150" y="1409700"/>
            <a:ext cx="3960000" cy="3124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EEDFA9D-1DAA-48BB-8487-20FFCC44B7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29175" y="1393825"/>
            <a:ext cx="3960000" cy="3124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11" name="Immagine 6">
            <a:extLst>
              <a:ext uri="{FF2B5EF4-FFF2-40B4-BE49-F238E27FC236}">
                <a16:creationId xmlns:a16="http://schemas.microsoft.com/office/drawing/2014/main" id="{43DAFB02-25B0-5E43-AADE-E88976341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295368" y="4570350"/>
            <a:ext cx="419100" cy="393537"/>
          </a:xfrm>
          <a:prstGeom prst="rect">
            <a:avLst/>
          </a:prstGeom>
        </p:spPr>
      </p:pic>
      <p:sp>
        <p:nvSpPr>
          <p:cNvPr id="12" name="CasellaDiTesto 7">
            <a:extLst>
              <a:ext uri="{FF2B5EF4-FFF2-40B4-BE49-F238E27FC236}">
                <a16:creationId xmlns:a16="http://schemas.microsoft.com/office/drawing/2014/main" id="{B9528306-04A2-E844-A927-8EE06C601FC5}"/>
              </a:ext>
            </a:extLst>
          </p:cNvPr>
          <p:cNvSpPr txBox="1"/>
          <p:nvPr userDrawn="1"/>
        </p:nvSpPr>
        <p:spPr>
          <a:xfrm>
            <a:off x="652740" y="4686888"/>
            <a:ext cx="1219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XII Congresso Nazionale SIE</a:t>
            </a:r>
          </a:p>
          <a:p>
            <a:pPr algn="l"/>
            <a:r>
              <a:rPr lang="it-IT" sz="6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Lucca, 2.3.4 maggio 2022</a:t>
            </a:r>
            <a:endParaRPr lang="it-IT" sz="100" b="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3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1 1 1" preserve="1" userDrawn="1">
  <p:cSld name="dark 1 1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1BC7F1-201F-4423-A691-3EC1F474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3959450" cy="572700"/>
          </a:xfrm>
        </p:spPr>
        <p:txBody>
          <a:bodyPr/>
          <a:lstStyle>
            <a:lvl1pPr>
              <a:defRPr sz="2400">
                <a:solidFill>
                  <a:srgbClr val="B2120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00ACBB-3F65-47BE-BF43-5CE123DD6A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1150" y="1504950"/>
            <a:ext cx="3960000" cy="30384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F81D684-24F7-4923-A7B2-C4AB4E3E0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14900" y="1504950"/>
            <a:ext cx="3960000" cy="30384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67F8A2D-2B4F-46B9-9887-4C33284FC1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2975" y="444500"/>
            <a:ext cx="4121150" cy="573088"/>
          </a:xfrm>
        </p:spPr>
        <p:txBody>
          <a:bodyPr/>
          <a:lstStyle>
            <a:lvl1pPr marL="0" indent="0">
              <a:buNone/>
              <a:defRPr sz="2400">
                <a:solidFill>
                  <a:srgbClr val="B21206"/>
                </a:solidFill>
              </a:defRPr>
            </a:lvl1pPr>
            <a:lvl2pPr>
              <a:defRPr sz="2400">
                <a:solidFill>
                  <a:srgbClr val="B02811"/>
                </a:solidFill>
              </a:defRPr>
            </a:lvl2pPr>
            <a:lvl3pPr>
              <a:defRPr sz="2400">
                <a:solidFill>
                  <a:srgbClr val="B02811"/>
                </a:solidFill>
              </a:defRPr>
            </a:lvl3pPr>
            <a:lvl4pPr>
              <a:defRPr sz="2400">
                <a:solidFill>
                  <a:srgbClr val="B02811"/>
                </a:solidFill>
              </a:defRPr>
            </a:lvl4pPr>
            <a:lvl5pPr>
              <a:defRPr sz="2400">
                <a:solidFill>
                  <a:srgbClr val="B02811"/>
                </a:solidFill>
              </a:defRPr>
            </a:lvl5pPr>
          </a:lstStyle>
          <a:p>
            <a:pPr lvl="0"/>
            <a:r>
              <a:rPr lang="it-IT" dirty="0"/>
              <a:t>Fare clic per inserire il titolo</a:t>
            </a:r>
          </a:p>
        </p:txBody>
      </p:sp>
      <p:pic>
        <p:nvPicPr>
          <p:cNvPr id="12" name="Immagine 6">
            <a:extLst>
              <a:ext uri="{FF2B5EF4-FFF2-40B4-BE49-F238E27FC236}">
                <a16:creationId xmlns:a16="http://schemas.microsoft.com/office/drawing/2014/main" id="{E586D742-0014-7440-8A77-37480CDA1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295368" y="4570350"/>
            <a:ext cx="419100" cy="393537"/>
          </a:xfrm>
          <a:prstGeom prst="rect">
            <a:avLst/>
          </a:prstGeom>
        </p:spPr>
      </p:pic>
      <p:sp>
        <p:nvSpPr>
          <p:cNvPr id="13" name="CasellaDiTesto 7">
            <a:extLst>
              <a:ext uri="{FF2B5EF4-FFF2-40B4-BE49-F238E27FC236}">
                <a16:creationId xmlns:a16="http://schemas.microsoft.com/office/drawing/2014/main" id="{D2010318-C5DE-4144-82CA-71A24DE06BF9}"/>
              </a:ext>
            </a:extLst>
          </p:cNvPr>
          <p:cNvSpPr txBox="1"/>
          <p:nvPr userDrawn="1"/>
        </p:nvSpPr>
        <p:spPr>
          <a:xfrm>
            <a:off x="652740" y="4686888"/>
            <a:ext cx="1219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XII Congresso Nazionale SIE</a:t>
            </a:r>
          </a:p>
          <a:p>
            <a:pPr algn="l"/>
            <a:r>
              <a:rPr lang="it-IT" sz="6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Lucca, 2.3.4 maggio 2022</a:t>
            </a:r>
            <a:endParaRPr lang="it-IT" sz="100" b="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left 2" preserve="1">
  <p:cSld name="half_left 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>
            <a:extLst>
              <a:ext uri="{FF2B5EF4-FFF2-40B4-BE49-F238E27FC236}">
                <a16:creationId xmlns:a16="http://schemas.microsoft.com/office/drawing/2014/main" id="{108B2223-C746-434A-B298-6FF01DC295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295368" y="4570350"/>
            <a:ext cx="419100" cy="393537"/>
          </a:xfrm>
          <a:prstGeom prst="rect">
            <a:avLst/>
          </a:prstGeom>
        </p:spPr>
      </p:pic>
      <p:sp>
        <p:nvSpPr>
          <p:cNvPr id="5" name="CasellaDiTesto 7">
            <a:extLst>
              <a:ext uri="{FF2B5EF4-FFF2-40B4-BE49-F238E27FC236}">
                <a16:creationId xmlns:a16="http://schemas.microsoft.com/office/drawing/2014/main" id="{AFEC4460-5FFC-CB45-AC06-DF437359C019}"/>
              </a:ext>
            </a:extLst>
          </p:cNvPr>
          <p:cNvSpPr txBox="1"/>
          <p:nvPr userDrawn="1"/>
        </p:nvSpPr>
        <p:spPr>
          <a:xfrm>
            <a:off x="652740" y="4686888"/>
            <a:ext cx="1219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XII Congresso Nazionale SIE</a:t>
            </a:r>
          </a:p>
          <a:p>
            <a:pPr algn="l"/>
            <a:r>
              <a:rPr lang="it-IT" sz="6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Lucca, 2.3.4 maggio 2022</a:t>
            </a:r>
            <a:endParaRPr lang="it-IT" sz="100" b="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79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left" preserve="1" userDrawn="1">
  <p:cSld name="1_white_lef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11ADCC4-A2C6-4EC5-A543-34B41BFC63FE}"/>
              </a:ext>
            </a:extLst>
          </p:cNvPr>
          <p:cNvSpPr/>
          <p:nvPr userDrawn="1"/>
        </p:nvSpPr>
        <p:spPr>
          <a:xfrm>
            <a:off x="0" y="-15030"/>
            <a:ext cx="4572000" cy="5158530"/>
          </a:xfrm>
          <a:prstGeom prst="rect">
            <a:avLst/>
          </a:prstGeom>
          <a:solidFill>
            <a:srgbClr val="B2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0146529-3EF0-429E-8E50-23A6BFCE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525" y="425975"/>
            <a:ext cx="4079325" cy="572700"/>
          </a:xfrm>
        </p:spPr>
        <p:txBody>
          <a:bodyPr/>
          <a:lstStyle>
            <a:lvl1pPr>
              <a:defRPr sz="2400">
                <a:solidFill>
                  <a:srgbClr val="B2120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6FD917-8146-4FA1-9970-B58F043A84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53525" y="1393738"/>
            <a:ext cx="4079875" cy="348306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0" name="Immagine 6">
            <a:extLst>
              <a:ext uri="{FF2B5EF4-FFF2-40B4-BE49-F238E27FC236}">
                <a16:creationId xmlns:a16="http://schemas.microsoft.com/office/drawing/2014/main" id="{D128FDF9-1D2D-A146-B08D-5AC1AAD660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 r="4804" b="2"/>
          <a:stretch/>
        </p:blipFill>
        <p:spPr>
          <a:xfrm>
            <a:off x="295368" y="4570350"/>
            <a:ext cx="398969" cy="393537"/>
          </a:xfrm>
          <a:prstGeom prst="rect">
            <a:avLst/>
          </a:prstGeom>
        </p:spPr>
      </p:pic>
      <p:sp>
        <p:nvSpPr>
          <p:cNvPr id="11" name="CasellaDiTesto 7">
            <a:extLst>
              <a:ext uri="{FF2B5EF4-FFF2-40B4-BE49-F238E27FC236}">
                <a16:creationId xmlns:a16="http://schemas.microsoft.com/office/drawing/2014/main" id="{00963701-59D1-804D-8805-F4624A28A9EF}"/>
              </a:ext>
            </a:extLst>
          </p:cNvPr>
          <p:cNvSpPr txBox="1"/>
          <p:nvPr userDrawn="1"/>
        </p:nvSpPr>
        <p:spPr>
          <a:xfrm>
            <a:off x="652740" y="4686888"/>
            <a:ext cx="1219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b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XII Congresso Nazionale SIE</a:t>
            </a:r>
          </a:p>
          <a:p>
            <a:pPr algn="l"/>
            <a:r>
              <a:rPr lang="it-IT" sz="600" b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Lucca, 2.3.4 maggio 2022</a:t>
            </a:r>
            <a:endParaRPr lang="it-IT" sz="100" b="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7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left" preserve="1" userDrawn="1">
  <p:cSld name="Picture_lef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F00123-7964-7640-BA74-9FBAA2C278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1999" cy="51435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0146529-3EF0-429E-8E50-23A6BFCE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525" y="425975"/>
            <a:ext cx="4079325" cy="572700"/>
          </a:xfrm>
        </p:spPr>
        <p:txBody>
          <a:bodyPr/>
          <a:lstStyle>
            <a:lvl1pPr>
              <a:defRPr sz="2400">
                <a:solidFill>
                  <a:srgbClr val="B2120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6FD917-8146-4FA1-9970-B58F043A84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53525" y="1393739"/>
            <a:ext cx="4079875" cy="309280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0" name="Immagine 6">
            <a:extLst>
              <a:ext uri="{FF2B5EF4-FFF2-40B4-BE49-F238E27FC236}">
                <a16:creationId xmlns:a16="http://schemas.microsoft.com/office/drawing/2014/main" id="{D128FDF9-1D2D-A146-B08D-5AC1AAD660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 r="4804" b="2"/>
          <a:stretch/>
        </p:blipFill>
        <p:spPr>
          <a:xfrm>
            <a:off x="8433881" y="4570350"/>
            <a:ext cx="398969" cy="393537"/>
          </a:xfrm>
          <a:prstGeom prst="rect">
            <a:avLst/>
          </a:prstGeom>
        </p:spPr>
      </p:pic>
      <p:sp>
        <p:nvSpPr>
          <p:cNvPr id="11" name="CasellaDiTesto 7">
            <a:extLst>
              <a:ext uri="{FF2B5EF4-FFF2-40B4-BE49-F238E27FC236}">
                <a16:creationId xmlns:a16="http://schemas.microsoft.com/office/drawing/2014/main" id="{00963701-59D1-804D-8805-F4624A28A9EF}"/>
              </a:ext>
            </a:extLst>
          </p:cNvPr>
          <p:cNvSpPr txBox="1"/>
          <p:nvPr userDrawn="1"/>
        </p:nvSpPr>
        <p:spPr>
          <a:xfrm>
            <a:off x="7195560" y="4686888"/>
            <a:ext cx="1237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6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XII Congresso Nazionale SIE</a:t>
            </a:r>
          </a:p>
          <a:p>
            <a:pPr algn="r"/>
            <a:r>
              <a:rPr lang="it-IT" sz="600" b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Lucca, 2.3.4 maggio 2022</a:t>
            </a:r>
            <a:endParaRPr lang="it-IT" sz="100" b="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7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" preserve="1" userDrawn="1">
  <p:cSld name="dark">
    <p:bg>
      <p:bgPr>
        <a:solidFill>
          <a:srgbClr val="21212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03D5E5-0891-4480-B302-8FB910EE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AC6F5C8C-E12C-E042-B182-1A13ED01D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 r="4804" b="2"/>
          <a:stretch/>
        </p:blipFill>
        <p:spPr>
          <a:xfrm>
            <a:off x="295368" y="4570350"/>
            <a:ext cx="398969" cy="393537"/>
          </a:xfrm>
          <a:prstGeom prst="rect">
            <a:avLst/>
          </a:prstGeom>
        </p:spPr>
      </p:pic>
      <p:sp>
        <p:nvSpPr>
          <p:cNvPr id="9" name="CasellaDiTesto 7">
            <a:extLst>
              <a:ext uri="{FF2B5EF4-FFF2-40B4-BE49-F238E27FC236}">
                <a16:creationId xmlns:a16="http://schemas.microsoft.com/office/drawing/2014/main" id="{E276D0E1-9319-DE4B-8B6B-A6E654BD9979}"/>
              </a:ext>
            </a:extLst>
          </p:cNvPr>
          <p:cNvSpPr txBox="1"/>
          <p:nvPr userDrawn="1"/>
        </p:nvSpPr>
        <p:spPr>
          <a:xfrm>
            <a:off x="652740" y="4686888"/>
            <a:ext cx="1219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b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XII Congresso Nazionale SIE</a:t>
            </a:r>
          </a:p>
          <a:p>
            <a:pPr algn="l"/>
            <a:r>
              <a:rPr lang="it-IT" sz="600" b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Lucca, 2.3.4 maggio 2022</a:t>
            </a:r>
            <a:endParaRPr lang="it-IT" sz="100" b="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52" r:id="rId3"/>
    <p:sldLayoutId id="2147483665" r:id="rId4"/>
    <p:sldLayoutId id="2147483666" r:id="rId5"/>
    <p:sldLayoutId id="2147483669" r:id="rId6"/>
    <p:sldLayoutId id="2147483667" r:id="rId7"/>
    <p:sldLayoutId id="2147483670" r:id="rId8"/>
    <p:sldLayoutId id="2147483668" r:id="rId9"/>
    <p:sldLayoutId id="214748365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B0281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orient="horz" pos="1802">
          <p15:clr>
            <a:srgbClr val="EA4335"/>
          </p15:clr>
        </p15:guide>
        <p15:guide id="3" orient="horz" pos="82">
          <p15:clr>
            <a:srgbClr val="EA4335"/>
          </p15:clr>
        </p15:guide>
        <p15:guide id="4" pos="100">
          <p15:clr>
            <a:srgbClr val="EA4335"/>
          </p15:clr>
        </p15:guide>
        <p15:guide id="5" pos="5660">
          <p15:clr>
            <a:srgbClr val="EA4335"/>
          </p15:clr>
        </p15:guide>
        <p15:guide id="6" orient="horz" pos="3158">
          <p15:clr>
            <a:srgbClr val="EA4335"/>
          </p15:clr>
        </p15:guide>
        <p15:guide id="7" pos="545">
          <p15:clr>
            <a:srgbClr val="EA4335"/>
          </p15:clr>
        </p15:guide>
        <p15:guide id="8" pos="5215">
          <p15:clr>
            <a:srgbClr val="EA4335"/>
          </p15:clr>
        </p15:guide>
        <p15:guide id="9" orient="horz" pos="567">
          <p15:clr>
            <a:srgbClr val="EA4335"/>
          </p15:clr>
        </p15:guide>
        <p15:guide id="10" orient="horz" pos="2673">
          <p15:clr>
            <a:srgbClr val="EA4335"/>
          </p15:clr>
        </p15:guide>
        <p15:guide id="11" pos="2584">
          <p15:clr>
            <a:srgbClr val="EA4335"/>
          </p15:clr>
        </p15:guide>
        <p15:guide id="12" pos="3176">
          <p15:clr>
            <a:srgbClr val="EA4335"/>
          </p15:clr>
        </p15:guide>
        <p15:guide id="13" pos="322">
          <p15:clr>
            <a:srgbClr val="EA4335"/>
          </p15:clr>
        </p15:guide>
        <p15:guide id="14" pos="543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1A1AF3CF-FD63-4E7C-A950-5F304AE5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B72FC12-6D2A-42BD-93A2-67CDD27D4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4BEB-7ACF-B748-8B67-8C05D293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LOREM IPSUM 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F8ED-3D5E-3644-AF7E-FE81FC1FDC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et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. Ut </a:t>
            </a:r>
            <a:r>
              <a:rPr lang="en-GB" dirty="0" err="1"/>
              <a:t>luctus</a:t>
            </a:r>
            <a:r>
              <a:rPr lang="en-GB" dirty="0"/>
              <a:t>, libero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gravida,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semper </a:t>
            </a:r>
            <a:r>
              <a:rPr lang="en-GB" dirty="0" err="1"/>
              <a:t>nisl</a:t>
            </a:r>
            <a:r>
              <a:rPr lang="en-GB" dirty="0"/>
              <a:t>, et pharetra dui </a:t>
            </a:r>
            <a:r>
              <a:rPr lang="en-GB" dirty="0" err="1"/>
              <a:t>orci</a:t>
            </a:r>
            <a:r>
              <a:rPr lang="en-GB" dirty="0"/>
              <a:t> at magna. </a:t>
            </a:r>
          </a:p>
          <a:p>
            <a:endParaRPr lang="en-GB" dirty="0"/>
          </a:p>
          <a:p>
            <a:r>
              <a:rPr lang="en-GB" dirty="0"/>
              <a:t>Integer in </a:t>
            </a:r>
            <a:r>
              <a:rPr lang="en-GB" dirty="0" err="1"/>
              <a:t>metus</a:t>
            </a:r>
            <a:r>
              <a:rPr lang="en-GB" dirty="0"/>
              <a:t> ex. Vestibulum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01831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C00D-D65C-7D48-BB4D-DF0A446B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LOREM IPSUM 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2AC89-4A2A-5941-A691-F63DF633F7B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et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. Ut </a:t>
            </a:r>
            <a:r>
              <a:rPr lang="en-GB" dirty="0" err="1"/>
              <a:t>luctus</a:t>
            </a:r>
            <a:r>
              <a:rPr lang="en-GB" dirty="0"/>
              <a:t>, libero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gravida,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semper </a:t>
            </a:r>
            <a:r>
              <a:rPr lang="en-GB" dirty="0" err="1"/>
              <a:t>nisl</a:t>
            </a:r>
            <a:r>
              <a:rPr lang="en-GB" dirty="0"/>
              <a:t>, et pharetra dui </a:t>
            </a:r>
            <a:r>
              <a:rPr lang="en-GB" dirty="0" err="1"/>
              <a:t>orci</a:t>
            </a:r>
            <a:r>
              <a:rPr lang="en-GB" dirty="0"/>
              <a:t> at magna. </a:t>
            </a:r>
          </a:p>
          <a:p>
            <a:endParaRPr lang="en-GB" dirty="0"/>
          </a:p>
          <a:p>
            <a:r>
              <a:rPr lang="en-GB" dirty="0"/>
              <a:t>Integer in </a:t>
            </a:r>
            <a:r>
              <a:rPr lang="en-GB" dirty="0" err="1"/>
              <a:t>metus</a:t>
            </a:r>
            <a:r>
              <a:rPr lang="en-GB" dirty="0"/>
              <a:t> ex. Vestibulum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</a:t>
            </a:r>
            <a:endParaRPr lang="en-IT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08EEB9A1-3308-A541-8D4A-7A1A0530731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23" b="1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064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B319525E-4524-4043-8064-AD3B2B27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BCC65890-2396-4335-B831-6DC7707C1E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60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B317C29-57DC-4137-B890-E4D2847535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43597BE-B931-4FAC-9E14-C09309FA9D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231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104</Words>
  <Application>Microsoft Macintosh PowerPoint</Application>
  <PresentationFormat>On-screen Show (16:9)</PresentationFormat>
  <Paragraphs>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Roboto Mono</vt:lpstr>
      <vt:lpstr>Roboto</vt:lpstr>
      <vt:lpstr>Simple Light</vt:lpstr>
      <vt:lpstr>PowerPoint Presentation</vt:lpstr>
      <vt:lpstr>LOREM IPSUM </vt:lpstr>
      <vt:lpstr>LOREM IPSUM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 Template</dc:title>
  <dc:creator>Antonella Frisiello</dc:creator>
  <cp:lastModifiedBy>Daniele Busciantella Ricci</cp:lastModifiedBy>
  <cp:revision>6</cp:revision>
  <dcterms:modified xsi:type="dcterms:W3CDTF">2022-04-28T23:07:05Z</dcterms:modified>
</cp:coreProperties>
</file>